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6858000" cy="9906000" type="A4"/>
  <p:notesSz cx="6858000" cy="9144000"/>
  <p:embeddedFontLst>
    <p:embeddedFont>
      <p:font typeface="Calibri" panose="020F0502020204030204" pitchFamily="34" charset="0"/>
      <p:regular r:id="rId4"/>
      <p:bold r:id="rId5"/>
      <p:italic r:id="rId6"/>
      <p:boldItalic r:id="rId7"/>
    </p:embeddedFont>
    <p:embeddedFont>
      <p:font typeface="Teko" panose="020B0604020202020204" charset="0"/>
      <p:regular r:id="rId8"/>
      <p:bold r:id="rId9"/>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r A Lawlo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23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schemas.openxmlformats.org/officeDocument/2006/relationships/commentAuthors" Target="commentAuthor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Not sure what to write here?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5066190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4" name="Shape 9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54472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514350" y="1621191"/>
            <a:ext cx="5829299" cy="3448756"/>
          </a:xfrm>
          <a:prstGeom prst="rect">
            <a:avLst/>
          </a:prstGeom>
          <a:noFill/>
          <a:ln>
            <a:noFill/>
          </a:ln>
        </p:spPr>
        <p:txBody>
          <a:bodyPr lIns="91425" tIns="91425" rIns="91425" bIns="91425" anchor="b" anchorCtr="0"/>
          <a:lstStyle>
            <a:lvl1pPr marL="0" marR="0" indent="0" algn="ctr" rtl="0">
              <a:lnSpc>
                <a:spcPct val="90000"/>
              </a:lnSpc>
              <a:spcBef>
                <a:spcPts val="0"/>
              </a:spcBef>
              <a:buClr>
                <a:schemeClr val="dk1"/>
              </a:buClr>
              <a:buFont typeface="Calibri"/>
              <a:buNone/>
              <a:defRPr sz="45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 name="Shape 12"/>
          <p:cNvSpPr txBox="1">
            <a:spLocks noGrp="1"/>
          </p:cNvSpPr>
          <p:nvPr>
            <p:ph type="subTitle" idx="1"/>
          </p:nvPr>
        </p:nvSpPr>
        <p:spPr>
          <a:xfrm>
            <a:off x="857250" y="5202944"/>
            <a:ext cx="5143499" cy="2391656"/>
          </a:xfrm>
          <a:prstGeom prst="rect">
            <a:avLst/>
          </a:prstGeom>
          <a:noFill/>
          <a:ln>
            <a:noFill/>
          </a:ln>
        </p:spPr>
        <p:txBody>
          <a:bodyPr lIns="91425" tIns="91425" rIns="91425" bIns="91425" anchor="t" anchorCtr="0"/>
          <a:lstStyle>
            <a:lvl1pPr marL="0" marR="0" indent="0" algn="ctr" rtl="0">
              <a:lnSpc>
                <a:spcPct val="90000"/>
              </a:lnSpc>
              <a:spcBef>
                <a:spcPts val="750"/>
              </a:spcBef>
              <a:buClr>
                <a:schemeClr val="dk1"/>
              </a:buClr>
              <a:buFont typeface="Arial"/>
              <a:buNone/>
              <a:defRPr sz="1800" b="0" i="0" u="none" strike="noStrike" cap="none" baseline="0">
                <a:solidFill>
                  <a:schemeClr val="dk1"/>
                </a:solidFill>
                <a:latin typeface="Calibri"/>
                <a:ea typeface="Calibri"/>
                <a:cs typeface="Calibri"/>
                <a:sym typeface="Calibri"/>
              </a:defRPr>
            </a:lvl1pPr>
            <a:lvl2pPr marL="342900" marR="0" indent="0" algn="ctr" rtl="0">
              <a:lnSpc>
                <a:spcPct val="90000"/>
              </a:lnSpc>
              <a:spcBef>
                <a:spcPts val="375"/>
              </a:spcBef>
              <a:buClr>
                <a:schemeClr val="dk1"/>
              </a:buClr>
              <a:buFont typeface="Arial"/>
              <a:buNone/>
              <a:defRPr sz="1500" b="0" i="0" u="none" strike="noStrike" cap="none" baseline="0">
                <a:solidFill>
                  <a:schemeClr val="dk1"/>
                </a:solidFill>
                <a:latin typeface="Calibri"/>
                <a:ea typeface="Calibri"/>
                <a:cs typeface="Calibri"/>
                <a:sym typeface="Calibri"/>
              </a:defRPr>
            </a:lvl2pPr>
            <a:lvl3pPr marL="685800" marR="0" indent="0" algn="ctr" rtl="0">
              <a:lnSpc>
                <a:spcPct val="90000"/>
              </a:lnSpc>
              <a:spcBef>
                <a:spcPts val="375"/>
              </a:spcBef>
              <a:buClr>
                <a:schemeClr val="dk1"/>
              </a:buClr>
              <a:buFont typeface="Arial"/>
              <a:buNone/>
              <a:defRPr sz="1350" b="0" i="0" u="none" strike="noStrike" cap="none" baseline="0">
                <a:solidFill>
                  <a:schemeClr val="dk1"/>
                </a:solidFill>
                <a:latin typeface="Calibri"/>
                <a:ea typeface="Calibri"/>
                <a:cs typeface="Calibri"/>
                <a:sym typeface="Calibri"/>
              </a:defRPr>
            </a:lvl3pPr>
            <a:lvl4pPr marL="1028700" marR="0" indent="0" algn="ctr" rtl="0">
              <a:lnSpc>
                <a:spcPct val="90000"/>
              </a:lnSpc>
              <a:spcBef>
                <a:spcPts val="375"/>
              </a:spcBef>
              <a:buClr>
                <a:schemeClr val="dk1"/>
              </a:buClr>
              <a:buFont typeface="Arial"/>
              <a:buNone/>
              <a:defRPr sz="1200" b="0" i="0" u="none" strike="noStrike" cap="none" baseline="0">
                <a:solidFill>
                  <a:schemeClr val="dk1"/>
                </a:solidFill>
                <a:latin typeface="Calibri"/>
                <a:ea typeface="Calibri"/>
                <a:cs typeface="Calibri"/>
                <a:sym typeface="Calibri"/>
              </a:defRPr>
            </a:lvl4pPr>
            <a:lvl5pPr marL="1371600" marR="0" indent="0" algn="ctr" rtl="0">
              <a:lnSpc>
                <a:spcPct val="90000"/>
              </a:lnSpc>
              <a:spcBef>
                <a:spcPts val="375"/>
              </a:spcBef>
              <a:buClr>
                <a:schemeClr val="dk1"/>
              </a:buClr>
              <a:buFont typeface="Arial"/>
              <a:buNone/>
              <a:defRPr sz="1200" b="0" i="0" u="none" strike="noStrike" cap="none" baseline="0">
                <a:solidFill>
                  <a:schemeClr val="dk1"/>
                </a:solidFill>
                <a:latin typeface="Calibri"/>
                <a:ea typeface="Calibri"/>
                <a:cs typeface="Calibri"/>
                <a:sym typeface="Calibri"/>
              </a:defRPr>
            </a:lvl5pPr>
            <a:lvl6pPr marL="1714500" marR="0" indent="0" algn="ctr" rtl="0">
              <a:lnSpc>
                <a:spcPct val="90000"/>
              </a:lnSpc>
              <a:spcBef>
                <a:spcPts val="375"/>
              </a:spcBef>
              <a:buClr>
                <a:schemeClr val="dk1"/>
              </a:buClr>
              <a:buFont typeface="Arial"/>
              <a:buNone/>
              <a:defRPr sz="1200" b="0" i="0" u="none" strike="noStrike" cap="none" baseline="0">
                <a:solidFill>
                  <a:schemeClr val="dk1"/>
                </a:solidFill>
                <a:latin typeface="Calibri"/>
                <a:ea typeface="Calibri"/>
                <a:cs typeface="Calibri"/>
                <a:sym typeface="Calibri"/>
              </a:defRPr>
            </a:lvl6pPr>
            <a:lvl7pPr marL="2057400" marR="0" indent="0" algn="ctr" rtl="0">
              <a:lnSpc>
                <a:spcPct val="90000"/>
              </a:lnSpc>
              <a:spcBef>
                <a:spcPts val="375"/>
              </a:spcBef>
              <a:buClr>
                <a:schemeClr val="dk1"/>
              </a:buClr>
              <a:buFont typeface="Arial"/>
              <a:buNone/>
              <a:defRPr sz="1200" b="0" i="0" u="none" strike="noStrike" cap="none" baseline="0">
                <a:solidFill>
                  <a:schemeClr val="dk1"/>
                </a:solidFill>
                <a:latin typeface="Calibri"/>
                <a:ea typeface="Calibri"/>
                <a:cs typeface="Calibri"/>
                <a:sym typeface="Calibri"/>
              </a:defRPr>
            </a:lvl7pPr>
            <a:lvl8pPr marL="2400300" marR="0" indent="0" algn="ctr" rtl="0">
              <a:lnSpc>
                <a:spcPct val="90000"/>
              </a:lnSpc>
              <a:spcBef>
                <a:spcPts val="375"/>
              </a:spcBef>
              <a:buClr>
                <a:schemeClr val="dk1"/>
              </a:buClr>
              <a:buFont typeface="Arial"/>
              <a:buNone/>
              <a:defRPr sz="1200" b="0" i="0" u="none" strike="noStrike" cap="none" baseline="0">
                <a:solidFill>
                  <a:schemeClr val="dk1"/>
                </a:solidFill>
                <a:latin typeface="Calibri"/>
                <a:ea typeface="Calibri"/>
                <a:cs typeface="Calibri"/>
                <a:sym typeface="Calibri"/>
              </a:defRPr>
            </a:lvl8pPr>
            <a:lvl9pPr marL="2743200" marR="0" indent="0" algn="ctr" rtl="0">
              <a:lnSpc>
                <a:spcPct val="90000"/>
              </a:lnSpc>
              <a:spcBef>
                <a:spcPts val="375"/>
              </a:spcBef>
              <a:buClr>
                <a:schemeClr val="dk1"/>
              </a:buClr>
              <a:buFont typeface="Arial"/>
              <a:buNone/>
              <a:defRPr sz="1200" b="0" i="0" u="none" strike="noStrike" cap="none" baseline="0">
                <a:solidFill>
                  <a:schemeClr val="dk1"/>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471487" y="9181396"/>
            <a:ext cx="1543049" cy="527402"/>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4" name="Shape 14"/>
          <p:cNvSpPr txBox="1">
            <a:spLocks noGrp="1"/>
          </p:cNvSpPr>
          <p:nvPr>
            <p:ph type="ftr" idx="11"/>
          </p:nvPr>
        </p:nvSpPr>
        <p:spPr>
          <a:xfrm>
            <a:off x="2271713" y="9181396"/>
            <a:ext cx="2314575" cy="527402"/>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5" name="Shape 15"/>
          <p:cNvSpPr txBox="1">
            <a:spLocks noGrp="1"/>
          </p:cNvSpPr>
          <p:nvPr>
            <p:ph type="sldNum" idx="12"/>
          </p:nvPr>
        </p:nvSpPr>
        <p:spPr>
          <a:xfrm>
            <a:off x="4843462" y="9181396"/>
            <a:ext cx="1543049" cy="52740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900" b="0" i="0" u="none" strike="noStrike" cap="none" baseline="0">
                <a:solidFill>
                  <a:srgbClr val="888888"/>
                </a:solidFill>
                <a:latin typeface="Calibri"/>
                <a:ea typeface="Calibri"/>
                <a:cs typeface="Calibri"/>
                <a:sym typeface="Calibri"/>
              </a:rPr>
              <a:t>‹#›</a:t>
            </a:fld>
            <a:endParaRPr lang="en-GB" sz="9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71487" y="527404"/>
            <a:ext cx="5915025" cy="191470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1"/>
          </p:nvPr>
        </p:nvSpPr>
        <p:spPr>
          <a:xfrm rot="5400000">
            <a:off x="286367" y="2822134"/>
            <a:ext cx="6285266" cy="5915025"/>
          </a:xfrm>
          <a:prstGeom prst="rect">
            <a:avLst/>
          </a:prstGeom>
          <a:noFill/>
          <a:ln>
            <a:noFill/>
          </a:ln>
        </p:spPr>
        <p:txBody>
          <a:bodyPr lIns="91425" tIns="91425" rIns="91425" bIns="91425" anchor="t" anchorCtr="0"/>
          <a:lstStyle>
            <a:lvl1pPr marL="171450" indent="-38100" algn="l" rtl="0">
              <a:lnSpc>
                <a:spcPct val="90000"/>
              </a:lnSpc>
              <a:spcBef>
                <a:spcPts val="750"/>
              </a:spcBef>
              <a:buClr>
                <a:schemeClr val="dk1"/>
              </a:buClr>
              <a:buFont typeface="Arial"/>
              <a:buChar char="•"/>
              <a:defRPr sz="2100">
                <a:solidFill>
                  <a:schemeClr val="dk1"/>
                </a:solidFill>
                <a:latin typeface="Calibri"/>
                <a:ea typeface="Calibri"/>
                <a:cs typeface="Calibri"/>
                <a:sym typeface="Calibri"/>
              </a:defRPr>
            </a:lvl1pPr>
            <a:lvl2pPr marL="514350" indent="-57150" algn="l" rtl="0">
              <a:lnSpc>
                <a:spcPct val="90000"/>
              </a:lnSpc>
              <a:spcBef>
                <a:spcPts val="375"/>
              </a:spcBef>
              <a:buClr>
                <a:schemeClr val="dk1"/>
              </a:buClr>
              <a:buFont typeface="Arial"/>
              <a:buChar char="•"/>
              <a:defRPr sz="1800">
                <a:solidFill>
                  <a:schemeClr val="dk1"/>
                </a:solidFill>
                <a:latin typeface="Calibri"/>
                <a:ea typeface="Calibri"/>
                <a:cs typeface="Calibri"/>
                <a:sym typeface="Calibri"/>
              </a:defRPr>
            </a:lvl2pPr>
            <a:lvl3pPr marL="857250" indent="-76200" algn="l" rtl="0">
              <a:lnSpc>
                <a:spcPct val="90000"/>
              </a:lnSpc>
              <a:spcBef>
                <a:spcPts val="375"/>
              </a:spcBef>
              <a:buClr>
                <a:schemeClr val="dk1"/>
              </a:buClr>
              <a:buFont typeface="Arial"/>
              <a:buChar char="•"/>
              <a:defRPr sz="1500">
                <a:solidFill>
                  <a:schemeClr val="dk1"/>
                </a:solidFill>
                <a:latin typeface="Calibri"/>
                <a:ea typeface="Calibri"/>
                <a:cs typeface="Calibri"/>
                <a:sym typeface="Calibri"/>
              </a:defRPr>
            </a:lvl3pPr>
            <a:lvl4pPr marL="12001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4pPr>
            <a:lvl5pPr marL="15430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5pPr>
            <a:lvl6pPr marL="18859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6pPr>
            <a:lvl7pPr marL="22288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7pPr>
            <a:lvl8pPr marL="25717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8pPr>
            <a:lvl9pPr marL="29146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471487" y="9181396"/>
            <a:ext cx="1543049" cy="527402"/>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2271713" y="9181396"/>
            <a:ext cx="2314575" cy="527402"/>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4843462" y="9181396"/>
            <a:ext cx="1543049" cy="52740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900" b="0" i="0" u="none" strike="noStrike" cap="none" baseline="0">
                <a:solidFill>
                  <a:srgbClr val="888888"/>
                </a:solidFill>
                <a:latin typeface="Calibri"/>
                <a:ea typeface="Calibri"/>
                <a:cs typeface="Calibri"/>
                <a:sym typeface="Calibri"/>
              </a:rPr>
              <a:t>‹#›</a:t>
            </a:fld>
            <a:endParaRPr lang="en-GB" sz="9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1449696" y="3985463"/>
            <a:ext cx="8394877" cy="1478756"/>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
          </p:nvPr>
        </p:nvSpPr>
        <p:spPr>
          <a:xfrm rot="5400000">
            <a:off x="-1550678" y="2549569"/>
            <a:ext cx="8394877" cy="4350544"/>
          </a:xfrm>
          <a:prstGeom prst="rect">
            <a:avLst/>
          </a:prstGeom>
          <a:noFill/>
          <a:ln>
            <a:noFill/>
          </a:ln>
        </p:spPr>
        <p:txBody>
          <a:bodyPr lIns="91425" tIns="91425" rIns="91425" bIns="91425" anchor="t" anchorCtr="0"/>
          <a:lstStyle>
            <a:lvl1pPr marL="171450" indent="-38100" algn="l" rtl="0">
              <a:lnSpc>
                <a:spcPct val="90000"/>
              </a:lnSpc>
              <a:spcBef>
                <a:spcPts val="750"/>
              </a:spcBef>
              <a:buClr>
                <a:schemeClr val="dk1"/>
              </a:buClr>
              <a:buFont typeface="Arial"/>
              <a:buChar char="•"/>
              <a:defRPr sz="2100">
                <a:solidFill>
                  <a:schemeClr val="dk1"/>
                </a:solidFill>
                <a:latin typeface="Calibri"/>
                <a:ea typeface="Calibri"/>
                <a:cs typeface="Calibri"/>
                <a:sym typeface="Calibri"/>
              </a:defRPr>
            </a:lvl1pPr>
            <a:lvl2pPr marL="514350" indent="-57150" algn="l" rtl="0">
              <a:lnSpc>
                <a:spcPct val="90000"/>
              </a:lnSpc>
              <a:spcBef>
                <a:spcPts val="375"/>
              </a:spcBef>
              <a:buClr>
                <a:schemeClr val="dk1"/>
              </a:buClr>
              <a:buFont typeface="Arial"/>
              <a:buChar char="•"/>
              <a:defRPr sz="1800">
                <a:solidFill>
                  <a:schemeClr val="dk1"/>
                </a:solidFill>
                <a:latin typeface="Calibri"/>
                <a:ea typeface="Calibri"/>
                <a:cs typeface="Calibri"/>
                <a:sym typeface="Calibri"/>
              </a:defRPr>
            </a:lvl2pPr>
            <a:lvl3pPr marL="857250" indent="-76200" algn="l" rtl="0">
              <a:lnSpc>
                <a:spcPct val="90000"/>
              </a:lnSpc>
              <a:spcBef>
                <a:spcPts val="375"/>
              </a:spcBef>
              <a:buClr>
                <a:schemeClr val="dk1"/>
              </a:buClr>
              <a:buFont typeface="Arial"/>
              <a:buChar char="•"/>
              <a:defRPr sz="1500">
                <a:solidFill>
                  <a:schemeClr val="dk1"/>
                </a:solidFill>
                <a:latin typeface="Calibri"/>
                <a:ea typeface="Calibri"/>
                <a:cs typeface="Calibri"/>
                <a:sym typeface="Calibri"/>
              </a:defRPr>
            </a:lvl3pPr>
            <a:lvl4pPr marL="12001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4pPr>
            <a:lvl5pPr marL="15430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5pPr>
            <a:lvl6pPr marL="18859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6pPr>
            <a:lvl7pPr marL="22288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7pPr>
            <a:lvl8pPr marL="25717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8pPr>
            <a:lvl9pPr marL="29146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471487" y="9181396"/>
            <a:ext cx="1543049" cy="527402"/>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2271713" y="9181396"/>
            <a:ext cx="2314575" cy="527402"/>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4843462" y="9181396"/>
            <a:ext cx="1543049" cy="52740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900" b="0" i="0" u="none" strike="noStrike" cap="none" baseline="0">
                <a:solidFill>
                  <a:srgbClr val="888888"/>
                </a:solidFill>
                <a:latin typeface="Calibri"/>
                <a:ea typeface="Calibri"/>
                <a:cs typeface="Calibri"/>
                <a:sym typeface="Calibri"/>
              </a:rPr>
              <a:t>‹#›</a:t>
            </a:fld>
            <a:endParaRPr lang="en-GB" sz="9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71487" y="527404"/>
            <a:ext cx="5915025" cy="191470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1"/>
          </p:nvPr>
        </p:nvSpPr>
        <p:spPr>
          <a:xfrm>
            <a:off x="471487" y="2637014"/>
            <a:ext cx="5915025" cy="6285266"/>
          </a:xfrm>
          <a:prstGeom prst="rect">
            <a:avLst/>
          </a:prstGeom>
          <a:noFill/>
          <a:ln>
            <a:noFill/>
          </a:ln>
        </p:spPr>
        <p:txBody>
          <a:bodyPr lIns="91425" tIns="91425" rIns="91425" bIns="91425" anchor="t" anchorCtr="0"/>
          <a:lstStyle>
            <a:lvl1pPr marL="171450" indent="-38100" algn="l" rtl="0">
              <a:lnSpc>
                <a:spcPct val="90000"/>
              </a:lnSpc>
              <a:spcBef>
                <a:spcPts val="750"/>
              </a:spcBef>
              <a:buClr>
                <a:schemeClr val="dk1"/>
              </a:buClr>
              <a:buFont typeface="Arial"/>
              <a:buChar char="•"/>
              <a:defRPr sz="2100">
                <a:solidFill>
                  <a:schemeClr val="dk1"/>
                </a:solidFill>
                <a:latin typeface="Calibri"/>
                <a:ea typeface="Calibri"/>
                <a:cs typeface="Calibri"/>
                <a:sym typeface="Calibri"/>
              </a:defRPr>
            </a:lvl1pPr>
            <a:lvl2pPr marL="514350" indent="-57150" algn="l" rtl="0">
              <a:lnSpc>
                <a:spcPct val="90000"/>
              </a:lnSpc>
              <a:spcBef>
                <a:spcPts val="375"/>
              </a:spcBef>
              <a:buClr>
                <a:schemeClr val="dk1"/>
              </a:buClr>
              <a:buFont typeface="Arial"/>
              <a:buChar char="•"/>
              <a:defRPr sz="1800">
                <a:solidFill>
                  <a:schemeClr val="dk1"/>
                </a:solidFill>
                <a:latin typeface="Calibri"/>
                <a:ea typeface="Calibri"/>
                <a:cs typeface="Calibri"/>
                <a:sym typeface="Calibri"/>
              </a:defRPr>
            </a:lvl2pPr>
            <a:lvl3pPr marL="857250" indent="-76200" algn="l" rtl="0">
              <a:lnSpc>
                <a:spcPct val="90000"/>
              </a:lnSpc>
              <a:spcBef>
                <a:spcPts val="375"/>
              </a:spcBef>
              <a:buClr>
                <a:schemeClr val="dk1"/>
              </a:buClr>
              <a:buFont typeface="Arial"/>
              <a:buChar char="•"/>
              <a:defRPr sz="1500">
                <a:solidFill>
                  <a:schemeClr val="dk1"/>
                </a:solidFill>
                <a:latin typeface="Calibri"/>
                <a:ea typeface="Calibri"/>
                <a:cs typeface="Calibri"/>
                <a:sym typeface="Calibri"/>
              </a:defRPr>
            </a:lvl3pPr>
            <a:lvl4pPr marL="12001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4pPr>
            <a:lvl5pPr marL="15430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5pPr>
            <a:lvl6pPr marL="18859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6pPr>
            <a:lvl7pPr marL="22288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7pPr>
            <a:lvl8pPr marL="25717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8pPr>
            <a:lvl9pPr marL="29146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471487" y="9181396"/>
            <a:ext cx="1543049" cy="527402"/>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2271713" y="9181396"/>
            <a:ext cx="2314575" cy="527402"/>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4843462" y="9181396"/>
            <a:ext cx="1543049" cy="52740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900" b="0" i="0" u="none" strike="noStrike" cap="none" baseline="0">
                <a:solidFill>
                  <a:srgbClr val="888888"/>
                </a:solidFill>
                <a:latin typeface="Calibri"/>
                <a:ea typeface="Calibri"/>
                <a:cs typeface="Calibri"/>
                <a:sym typeface="Calibri"/>
              </a:rPr>
              <a:t>‹#›</a:t>
            </a:fld>
            <a:endParaRPr lang="en-GB" sz="9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67916" y="2469624"/>
            <a:ext cx="5915025" cy="4120620"/>
          </a:xfrm>
          <a:prstGeom prst="rect">
            <a:avLst/>
          </a:prstGeom>
          <a:noFill/>
          <a:ln>
            <a:noFill/>
          </a:ln>
        </p:spPr>
        <p:txBody>
          <a:bodyPr lIns="91425" tIns="91425" rIns="91425" bIns="91425" anchor="b" anchorCtr="0"/>
          <a:lstStyle>
            <a:lvl1pPr rtl="0">
              <a:spcBef>
                <a:spcPts val="0"/>
              </a:spcBef>
              <a:defRPr sz="45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467916" y="6629225"/>
            <a:ext cx="5915025" cy="2166936"/>
          </a:xfrm>
          <a:prstGeom prst="rect">
            <a:avLst/>
          </a:prstGeom>
          <a:noFill/>
          <a:ln>
            <a:noFill/>
          </a:ln>
        </p:spPr>
        <p:txBody>
          <a:bodyPr lIns="91425" tIns="91425" rIns="91425" bIns="91425" anchor="t" anchorCtr="0"/>
          <a:lstStyle>
            <a:lvl1pPr marL="0" indent="0" rtl="0">
              <a:spcBef>
                <a:spcPts val="0"/>
              </a:spcBef>
              <a:buClr>
                <a:schemeClr val="dk1"/>
              </a:buClr>
              <a:buFont typeface="Calibri"/>
              <a:buNone/>
              <a:defRPr sz="1800">
                <a:solidFill>
                  <a:schemeClr val="dk1"/>
                </a:solidFill>
              </a:defRPr>
            </a:lvl1pPr>
            <a:lvl2pPr marL="342900" indent="0" rtl="0">
              <a:spcBef>
                <a:spcPts val="0"/>
              </a:spcBef>
              <a:buClr>
                <a:srgbClr val="888888"/>
              </a:buClr>
              <a:buFont typeface="Calibri"/>
              <a:buNone/>
              <a:defRPr sz="1500">
                <a:solidFill>
                  <a:srgbClr val="888888"/>
                </a:solidFill>
              </a:defRPr>
            </a:lvl2pPr>
            <a:lvl3pPr marL="685800" indent="0" rtl="0">
              <a:spcBef>
                <a:spcPts val="0"/>
              </a:spcBef>
              <a:buClr>
                <a:srgbClr val="888888"/>
              </a:buClr>
              <a:buFont typeface="Calibri"/>
              <a:buNone/>
              <a:defRPr sz="1350">
                <a:solidFill>
                  <a:srgbClr val="888888"/>
                </a:solidFill>
              </a:defRPr>
            </a:lvl3pPr>
            <a:lvl4pPr marL="1028700" indent="0" rtl="0">
              <a:spcBef>
                <a:spcPts val="0"/>
              </a:spcBef>
              <a:buClr>
                <a:srgbClr val="888888"/>
              </a:buClr>
              <a:buFont typeface="Calibri"/>
              <a:buNone/>
              <a:defRPr sz="1200">
                <a:solidFill>
                  <a:srgbClr val="888888"/>
                </a:solidFill>
              </a:defRPr>
            </a:lvl4pPr>
            <a:lvl5pPr marL="1371600" indent="0" rtl="0">
              <a:spcBef>
                <a:spcPts val="0"/>
              </a:spcBef>
              <a:buClr>
                <a:srgbClr val="888888"/>
              </a:buClr>
              <a:buFont typeface="Calibri"/>
              <a:buNone/>
              <a:defRPr sz="1200">
                <a:solidFill>
                  <a:srgbClr val="888888"/>
                </a:solidFill>
              </a:defRPr>
            </a:lvl5pPr>
            <a:lvl6pPr marL="1714500" indent="0" rtl="0">
              <a:spcBef>
                <a:spcPts val="0"/>
              </a:spcBef>
              <a:buClr>
                <a:srgbClr val="888888"/>
              </a:buClr>
              <a:buFont typeface="Calibri"/>
              <a:buNone/>
              <a:defRPr sz="1200">
                <a:solidFill>
                  <a:srgbClr val="888888"/>
                </a:solidFill>
              </a:defRPr>
            </a:lvl6pPr>
            <a:lvl7pPr marL="2057400" indent="0" rtl="0">
              <a:spcBef>
                <a:spcPts val="0"/>
              </a:spcBef>
              <a:buClr>
                <a:srgbClr val="888888"/>
              </a:buClr>
              <a:buFont typeface="Calibri"/>
              <a:buNone/>
              <a:defRPr sz="1200">
                <a:solidFill>
                  <a:srgbClr val="888888"/>
                </a:solidFill>
              </a:defRPr>
            </a:lvl7pPr>
            <a:lvl8pPr marL="2400300" indent="0" rtl="0">
              <a:spcBef>
                <a:spcPts val="0"/>
              </a:spcBef>
              <a:buClr>
                <a:srgbClr val="888888"/>
              </a:buClr>
              <a:buFont typeface="Calibri"/>
              <a:buNone/>
              <a:defRPr sz="1200">
                <a:solidFill>
                  <a:srgbClr val="888888"/>
                </a:solidFill>
              </a:defRPr>
            </a:lvl8pPr>
            <a:lvl9pPr marL="2743200" indent="0" rtl="0">
              <a:spcBef>
                <a:spcPts val="0"/>
              </a:spcBef>
              <a:buClr>
                <a:srgbClr val="888888"/>
              </a:buClr>
              <a:buFont typeface="Calibri"/>
              <a:buNone/>
              <a:defRPr sz="1200">
                <a:solidFill>
                  <a:srgbClr val="888888"/>
                </a:solidFill>
              </a:defRPr>
            </a:lvl9pPr>
          </a:lstStyle>
          <a:p>
            <a:endParaRPr/>
          </a:p>
        </p:txBody>
      </p:sp>
      <p:sp>
        <p:nvSpPr>
          <p:cNvPr id="25" name="Shape 25"/>
          <p:cNvSpPr txBox="1">
            <a:spLocks noGrp="1"/>
          </p:cNvSpPr>
          <p:nvPr>
            <p:ph type="dt" idx="10"/>
          </p:nvPr>
        </p:nvSpPr>
        <p:spPr>
          <a:xfrm>
            <a:off x="471487" y="9181396"/>
            <a:ext cx="1543049" cy="527402"/>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2271713" y="9181396"/>
            <a:ext cx="2314575" cy="527402"/>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4843462" y="9181396"/>
            <a:ext cx="1543049" cy="52740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900" b="0" i="0" u="none" strike="noStrike" cap="none" baseline="0">
                <a:solidFill>
                  <a:srgbClr val="888888"/>
                </a:solidFill>
                <a:latin typeface="Calibri"/>
                <a:ea typeface="Calibri"/>
                <a:cs typeface="Calibri"/>
                <a:sym typeface="Calibri"/>
              </a:rPr>
              <a:t>‹#›</a:t>
            </a:fld>
            <a:endParaRPr lang="en-GB" sz="9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71487" y="527404"/>
            <a:ext cx="5915025" cy="191470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471487" y="2637014"/>
            <a:ext cx="2914649" cy="6285266"/>
          </a:xfrm>
          <a:prstGeom prst="rect">
            <a:avLst/>
          </a:prstGeom>
          <a:noFill/>
          <a:ln>
            <a:noFill/>
          </a:ln>
        </p:spPr>
        <p:txBody>
          <a:bodyPr lIns="91425" tIns="91425" rIns="91425" bIns="91425" anchor="t" anchorCtr="0"/>
          <a:lstStyle>
            <a:lvl1pPr marL="171450" indent="-38100" algn="l" rtl="0">
              <a:lnSpc>
                <a:spcPct val="90000"/>
              </a:lnSpc>
              <a:spcBef>
                <a:spcPts val="750"/>
              </a:spcBef>
              <a:buClr>
                <a:schemeClr val="dk1"/>
              </a:buClr>
              <a:buFont typeface="Arial"/>
              <a:buChar char="•"/>
              <a:defRPr sz="2100">
                <a:solidFill>
                  <a:schemeClr val="dk1"/>
                </a:solidFill>
                <a:latin typeface="Calibri"/>
                <a:ea typeface="Calibri"/>
                <a:cs typeface="Calibri"/>
                <a:sym typeface="Calibri"/>
              </a:defRPr>
            </a:lvl1pPr>
            <a:lvl2pPr marL="514350" indent="-57150" algn="l" rtl="0">
              <a:lnSpc>
                <a:spcPct val="90000"/>
              </a:lnSpc>
              <a:spcBef>
                <a:spcPts val="375"/>
              </a:spcBef>
              <a:buClr>
                <a:schemeClr val="dk1"/>
              </a:buClr>
              <a:buFont typeface="Arial"/>
              <a:buChar char="•"/>
              <a:defRPr sz="1800">
                <a:solidFill>
                  <a:schemeClr val="dk1"/>
                </a:solidFill>
                <a:latin typeface="Calibri"/>
                <a:ea typeface="Calibri"/>
                <a:cs typeface="Calibri"/>
                <a:sym typeface="Calibri"/>
              </a:defRPr>
            </a:lvl2pPr>
            <a:lvl3pPr marL="857250" indent="-76200" algn="l" rtl="0">
              <a:lnSpc>
                <a:spcPct val="90000"/>
              </a:lnSpc>
              <a:spcBef>
                <a:spcPts val="375"/>
              </a:spcBef>
              <a:buClr>
                <a:schemeClr val="dk1"/>
              </a:buClr>
              <a:buFont typeface="Arial"/>
              <a:buChar char="•"/>
              <a:defRPr sz="1500">
                <a:solidFill>
                  <a:schemeClr val="dk1"/>
                </a:solidFill>
                <a:latin typeface="Calibri"/>
                <a:ea typeface="Calibri"/>
                <a:cs typeface="Calibri"/>
                <a:sym typeface="Calibri"/>
              </a:defRPr>
            </a:lvl3pPr>
            <a:lvl4pPr marL="12001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4pPr>
            <a:lvl5pPr marL="15430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5pPr>
            <a:lvl6pPr marL="18859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6pPr>
            <a:lvl7pPr marL="22288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7pPr>
            <a:lvl8pPr marL="25717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8pPr>
            <a:lvl9pPr marL="29146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9pPr>
          </a:lstStyle>
          <a:p>
            <a:endParaRPr/>
          </a:p>
        </p:txBody>
      </p:sp>
      <p:sp>
        <p:nvSpPr>
          <p:cNvPr id="31" name="Shape 31"/>
          <p:cNvSpPr txBox="1">
            <a:spLocks noGrp="1"/>
          </p:cNvSpPr>
          <p:nvPr>
            <p:ph type="body" idx="2"/>
          </p:nvPr>
        </p:nvSpPr>
        <p:spPr>
          <a:xfrm>
            <a:off x="3471862" y="2637014"/>
            <a:ext cx="2914649" cy="6285266"/>
          </a:xfrm>
          <a:prstGeom prst="rect">
            <a:avLst/>
          </a:prstGeom>
          <a:noFill/>
          <a:ln>
            <a:noFill/>
          </a:ln>
        </p:spPr>
        <p:txBody>
          <a:bodyPr lIns="91425" tIns="91425" rIns="91425" bIns="91425" anchor="t" anchorCtr="0"/>
          <a:lstStyle>
            <a:lvl1pPr marL="171450" indent="-38100" algn="l" rtl="0">
              <a:lnSpc>
                <a:spcPct val="90000"/>
              </a:lnSpc>
              <a:spcBef>
                <a:spcPts val="750"/>
              </a:spcBef>
              <a:buClr>
                <a:schemeClr val="dk1"/>
              </a:buClr>
              <a:buFont typeface="Arial"/>
              <a:buChar char="•"/>
              <a:defRPr sz="2100">
                <a:solidFill>
                  <a:schemeClr val="dk1"/>
                </a:solidFill>
                <a:latin typeface="Calibri"/>
                <a:ea typeface="Calibri"/>
                <a:cs typeface="Calibri"/>
                <a:sym typeface="Calibri"/>
              </a:defRPr>
            </a:lvl1pPr>
            <a:lvl2pPr marL="514350" indent="-57150" algn="l" rtl="0">
              <a:lnSpc>
                <a:spcPct val="90000"/>
              </a:lnSpc>
              <a:spcBef>
                <a:spcPts val="375"/>
              </a:spcBef>
              <a:buClr>
                <a:schemeClr val="dk1"/>
              </a:buClr>
              <a:buFont typeface="Arial"/>
              <a:buChar char="•"/>
              <a:defRPr sz="1800">
                <a:solidFill>
                  <a:schemeClr val="dk1"/>
                </a:solidFill>
                <a:latin typeface="Calibri"/>
                <a:ea typeface="Calibri"/>
                <a:cs typeface="Calibri"/>
                <a:sym typeface="Calibri"/>
              </a:defRPr>
            </a:lvl2pPr>
            <a:lvl3pPr marL="857250" indent="-76200" algn="l" rtl="0">
              <a:lnSpc>
                <a:spcPct val="90000"/>
              </a:lnSpc>
              <a:spcBef>
                <a:spcPts val="375"/>
              </a:spcBef>
              <a:buClr>
                <a:schemeClr val="dk1"/>
              </a:buClr>
              <a:buFont typeface="Arial"/>
              <a:buChar char="•"/>
              <a:defRPr sz="1500">
                <a:solidFill>
                  <a:schemeClr val="dk1"/>
                </a:solidFill>
                <a:latin typeface="Calibri"/>
                <a:ea typeface="Calibri"/>
                <a:cs typeface="Calibri"/>
                <a:sym typeface="Calibri"/>
              </a:defRPr>
            </a:lvl3pPr>
            <a:lvl4pPr marL="12001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4pPr>
            <a:lvl5pPr marL="15430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5pPr>
            <a:lvl6pPr marL="18859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6pPr>
            <a:lvl7pPr marL="22288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7pPr>
            <a:lvl8pPr marL="25717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8pPr>
            <a:lvl9pPr marL="29146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9pPr>
          </a:lstStyle>
          <a:p>
            <a:endParaRPr/>
          </a:p>
        </p:txBody>
      </p:sp>
      <p:sp>
        <p:nvSpPr>
          <p:cNvPr id="32" name="Shape 32"/>
          <p:cNvSpPr txBox="1">
            <a:spLocks noGrp="1"/>
          </p:cNvSpPr>
          <p:nvPr>
            <p:ph type="dt" idx="10"/>
          </p:nvPr>
        </p:nvSpPr>
        <p:spPr>
          <a:xfrm>
            <a:off x="471487" y="9181396"/>
            <a:ext cx="1543049" cy="527402"/>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2271713" y="9181396"/>
            <a:ext cx="2314575" cy="527402"/>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4843462" y="9181396"/>
            <a:ext cx="1543049" cy="52740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900" b="0" i="0" u="none" strike="noStrike" cap="none" baseline="0">
                <a:solidFill>
                  <a:srgbClr val="888888"/>
                </a:solidFill>
                <a:latin typeface="Calibri"/>
                <a:ea typeface="Calibri"/>
                <a:cs typeface="Calibri"/>
                <a:sym typeface="Calibri"/>
              </a:rPr>
              <a:t>‹#›</a:t>
            </a:fld>
            <a:endParaRPr lang="en-GB" sz="9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72381" y="527404"/>
            <a:ext cx="5915025" cy="191470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472381" y="2428347"/>
            <a:ext cx="2901255" cy="1190094"/>
          </a:xfrm>
          <a:prstGeom prst="rect">
            <a:avLst/>
          </a:prstGeom>
          <a:noFill/>
          <a:ln>
            <a:noFill/>
          </a:ln>
        </p:spPr>
        <p:txBody>
          <a:bodyPr lIns="91425" tIns="91425" rIns="91425" bIns="91425" anchor="b" anchorCtr="0"/>
          <a:lstStyle>
            <a:lvl1pPr marL="0" indent="0" rtl="0">
              <a:spcBef>
                <a:spcPts val="0"/>
              </a:spcBef>
              <a:buFont typeface="Calibri"/>
              <a:buNone/>
              <a:defRPr sz="1800" b="1"/>
            </a:lvl1pPr>
            <a:lvl2pPr marL="342900" indent="0" rtl="0">
              <a:spcBef>
                <a:spcPts val="0"/>
              </a:spcBef>
              <a:buFont typeface="Calibri"/>
              <a:buNone/>
              <a:defRPr sz="1500" b="1"/>
            </a:lvl2pPr>
            <a:lvl3pPr marL="685800" indent="0" rtl="0">
              <a:spcBef>
                <a:spcPts val="0"/>
              </a:spcBef>
              <a:buFont typeface="Calibri"/>
              <a:buNone/>
              <a:defRPr sz="1350" b="1"/>
            </a:lvl3pPr>
            <a:lvl4pPr marL="1028700" indent="0" rtl="0">
              <a:spcBef>
                <a:spcPts val="0"/>
              </a:spcBef>
              <a:buFont typeface="Calibri"/>
              <a:buNone/>
              <a:defRPr sz="1200" b="1"/>
            </a:lvl4pPr>
            <a:lvl5pPr marL="1371600" indent="0" rtl="0">
              <a:spcBef>
                <a:spcPts val="0"/>
              </a:spcBef>
              <a:buFont typeface="Calibri"/>
              <a:buNone/>
              <a:defRPr sz="1200" b="1"/>
            </a:lvl5pPr>
            <a:lvl6pPr marL="1714500" indent="0" rtl="0">
              <a:spcBef>
                <a:spcPts val="0"/>
              </a:spcBef>
              <a:buFont typeface="Calibri"/>
              <a:buNone/>
              <a:defRPr sz="1200" b="1"/>
            </a:lvl6pPr>
            <a:lvl7pPr marL="2057400" indent="0" rtl="0">
              <a:spcBef>
                <a:spcPts val="0"/>
              </a:spcBef>
              <a:buFont typeface="Calibri"/>
              <a:buNone/>
              <a:defRPr sz="1200" b="1"/>
            </a:lvl7pPr>
            <a:lvl8pPr marL="2400300" indent="0" rtl="0">
              <a:spcBef>
                <a:spcPts val="0"/>
              </a:spcBef>
              <a:buFont typeface="Calibri"/>
              <a:buNone/>
              <a:defRPr sz="1200" b="1"/>
            </a:lvl8pPr>
            <a:lvl9pPr marL="2743200" indent="0" rtl="0">
              <a:spcBef>
                <a:spcPts val="0"/>
              </a:spcBef>
              <a:buFont typeface="Calibri"/>
              <a:buNone/>
              <a:defRPr sz="1200" b="1"/>
            </a:lvl9pPr>
          </a:lstStyle>
          <a:p>
            <a:endParaRPr/>
          </a:p>
        </p:txBody>
      </p:sp>
      <p:sp>
        <p:nvSpPr>
          <p:cNvPr id="38" name="Shape 38"/>
          <p:cNvSpPr txBox="1">
            <a:spLocks noGrp="1"/>
          </p:cNvSpPr>
          <p:nvPr>
            <p:ph type="body" idx="2"/>
          </p:nvPr>
        </p:nvSpPr>
        <p:spPr>
          <a:xfrm>
            <a:off x="472381" y="3618442"/>
            <a:ext cx="2901255" cy="5322182"/>
          </a:xfrm>
          <a:prstGeom prst="rect">
            <a:avLst/>
          </a:prstGeom>
          <a:noFill/>
          <a:ln>
            <a:noFill/>
          </a:ln>
        </p:spPr>
        <p:txBody>
          <a:bodyPr lIns="91425" tIns="91425" rIns="91425" bIns="91425" anchor="t" anchorCtr="0"/>
          <a:lstStyle>
            <a:lvl1pPr marL="171450" indent="-38100" algn="l" rtl="0">
              <a:lnSpc>
                <a:spcPct val="90000"/>
              </a:lnSpc>
              <a:spcBef>
                <a:spcPts val="750"/>
              </a:spcBef>
              <a:buClr>
                <a:schemeClr val="dk1"/>
              </a:buClr>
              <a:buFont typeface="Arial"/>
              <a:buChar char="•"/>
              <a:defRPr sz="2100">
                <a:solidFill>
                  <a:schemeClr val="dk1"/>
                </a:solidFill>
                <a:latin typeface="Calibri"/>
                <a:ea typeface="Calibri"/>
                <a:cs typeface="Calibri"/>
                <a:sym typeface="Calibri"/>
              </a:defRPr>
            </a:lvl1pPr>
            <a:lvl2pPr marL="514350" indent="-57150" algn="l" rtl="0">
              <a:lnSpc>
                <a:spcPct val="90000"/>
              </a:lnSpc>
              <a:spcBef>
                <a:spcPts val="375"/>
              </a:spcBef>
              <a:buClr>
                <a:schemeClr val="dk1"/>
              </a:buClr>
              <a:buFont typeface="Arial"/>
              <a:buChar char="•"/>
              <a:defRPr sz="1800">
                <a:solidFill>
                  <a:schemeClr val="dk1"/>
                </a:solidFill>
                <a:latin typeface="Calibri"/>
                <a:ea typeface="Calibri"/>
                <a:cs typeface="Calibri"/>
                <a:sym typeface="Calibri"/>
              </a:defRPr>
            </a:lvl2pPr>
            <a:lvl3pPr marL="857250" indent="-76200" algn="l" rtl="0">
              <a:lnSpc>
                <a:spcPct val="90000"/>
              </a:lnSpc>
              <a:spcBef>
                <a:spcPts val="375"/>
              </a:spcBef>
              <a:buClr>
                <a:schemeClr val="dk1"/>
              </a:buClr>
              <a:buFont typeface="Arial"/>
              <a:buChar char="•"/>
              <a:defRPr sz="1500">
                <a:solidFill>
                  <a:schemeClr val="dk1"/>
                </a:solidFill>
                <a:latin typeface="Calibri"/>
                <a:ea typeface="Calibri"/>
                <a:cs typeface="Calibri"/>
                <a:sym typeface="Calibri"/>
              </a:defRPr>
            </a:lvl3pPr>
            <a:lvl4pPr marL="12001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4pPr>
            <a:lvl5pPr marL="15430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5pPr>
            <a:lvl6pPr marL="18859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6pPr>
            <a:lvl7pPr marL="22288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7pPr>
            <a:lvl8pPr marL="25717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8pPr>
            <a:lvl9pPr marL="29146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3"/>
          </p:nvPr>
        </p:nvSpPr>
        <p:spPr>
          <a:xfrm>
            <a:off x="3471862" y="2428347"/>
            <a:ext cx="2915542" cy="1190094"/>
          </a:xfrm>
          <a:prstGeom prst="rect">
            <a:avLst/>
          </a:prstGeom>
          <a:noFill/>
          <a:ln>
            <a:noFill/>
          </a:ln>
        </p:spPr>
        <p:txBody>
          <a:bodyPr lIns="91425" tIns="91425" rIns="91425" bIns="91425" anchor="b" anchorCtr="0"/>
          <a:lstStyle>
            <a:lvl1pPr marL="0" indent="0" rtl="0">
              <a:spcBef>
                <a:spcPts val="0"/>
              </a:spcBef>
              <a:buFont typeface="Calibri"/>
              <a:buNone/>
              <a:defRPr sz="1800" b="1"/>
            </a:lvl1pPr>
            <a:lvl2pPr marL="342900" indent="0" rtl="0">
              <a:spcBef>
                <a:spcPts val="0"/>
              </a:spcBef>
              <a:buFont typeface="Calibri"/>
              <a:buNone/>
              <a:defRPr sz="1500" b="1"/>
            </a:lvl2pPr>
            <a:lvl3pPr marL="685800" indent="0" rtl="0">
              <a:spcBef>
                <a:spcPts val="0"/>
              </a:spcBef>
              <a:buFont typeface="Calibri"/>
              <a:buNone/>
              <a:defRPr sz="1350" b="1"/>
            </a:lvl3pPr>
            <a:lvl4pPr marL="1028700" indent="0" rtl="0">
              <a:spcBef>
                <a:spcPts val="0"/>
              </a:spcBef>
              <a:buFont typeface="Calibri"/>
              <a:buNone/>
              <a:defRPr sz="1200" b="1"/>
            </a:lvl4pPr>
            <a:lvl5pPr marL="1371600" indent="0" rtl="0">
              <a:spcBef>
                <a:spcPts val="0"/>
              </a:spcBef>
              <a:buFont typeface="Calibri"/>
              <a:buNone/>
              <a:defRPr sz="1200" b="1"/>
            </a:lvl5pPr>
            <a:lvl6pPr marL="1714500" indent="0" rtl="0">
              <a:spcBef>
                <a:spcPts val="0"/>
              </a:spcBef>
              <a:buFont typeface="Calibri"/>
              <a:buNone/>
              <a:defRPr sz="1200" b="1"/>
            </a:lvl6pPr>
            <a:lvl7pPr marL="2057400" indent="0" rtl="0">
              <a:spcBef>
                <a:spcPts val="0"/>
              </a:spcBef>
              <a:buFont typeface="Calibri"/>
              <a:buNone/>
              <a:defRPr sz="1200" b="1"/>
            </a:lvl7pPr>
            <a:lvl8pPr marL="2400300" indent="0" rtl="0">
              <a:spcBef>
                <a:spcPts val="0"/>
              </a:spcBef>
              <a:buFont typeface="Calibri"/>
              <a:buNone/>
              <a:defRPr sz="1200" b="1"/>
            </a:lvl8pPr>
            <a:lvl9pPr marL="2743200" indent="0" rtl="0">
              <a:spcBef>
                <a:spcPts val="0"/>
              </a:spcBef>
              <a:buFont typeface="Calibri"/>
              <a:buNone/>
              <a:defRPr sz="1200" b="1"/>
            </a:lvl9pPr>
          </a:lstStyle>
          <a:p>
            <a:endParaRPr/>
          </a:p>
        </p:txBody>
      </p:sp>
      <p:sp>
        <p:nvSpPr>
          <p:cNvPr id="40" name="Shape 40"/>
          <p:cNvSpPr txBox="1">
            <a:spLocks noGrp="1"/>
          </p:cNvSpPr>
          <p:nvPr>
            <p:ph type="body" idx="4"/>
          </p:nvPr>
        </p:nvSpPr>
        <p:spPr>
          <a:xfrm>
            <a:off x="3471862" y="3618442"/>
            <a:ext cx="2915542" cy="5322182"/>
          </a:xfrm>
          <a:prstGeom prst="rect">
            <a:avLst/>
          </a:prstGeom>
          <a:noFill/>
          <a:ln>
            <a:noFill/>
          </a:ln>
        </p:spPr>
        <p:txBody>
          <a:bodyPr lIns="91425" tIns="91425" rIns="91425" bIns="91425" anchor="t" anchorCtr="0"/>
          <a:lstStyle>
            <a:lvl1pPr marL="171450" indent="-38100" algn="l" rtl="0">
              <a:lnSpc>
                <a:spcPct val="90000"/>
              </a:lnSpc>
              <a:spcBef>
                <a:spcPts val="750"/>
              </a:spcBef>
              <a:buClr>
                <a:schemeClr val="dk1"/>
              </a:buClr>
              <a:buFont typeface="Arial"/>
              <a:buChar char="•"/>
              <a:defRPr sz="2100">
                <a:solidFill>
                  <a:schemeClr val="dk1"/>
                </a:solidFill>
                <a:latin typeface="Calibri"/>
                <a:ea typeface="Calibri"/>
                <a:cs typeface="Calibri"/>
                <a:sym typeface="Calibri"/>
              </a:defRPr>
            </a:lvl1pPr>
            <a:lvl2pPr marL="514350" indent="-57150" algn="l" rtl="0">
              <a:lnSpc>
                <a:spcPct val="90000"/>
              </a:lnSpc>
              <a:spcBef>
                <a:spcPts val="375"/>
              </a:spcBef>
              <a:buClr>
                <a:schemeClr val="dk1"/>
              </a:buClr>
              <a:buFont typeface="Arial"/>
              <a:buChar char="•"/>
              <a:defRPr sz="1800">
                <a:solidFill>
                  <a:schemeClr val="dk1"/>
                </a:solidFill>
                <a:latin typeface="Calibri"/>
                <a:ea typeface="Calibri"/>
                <a:cs typeface="Calibri"/>
                <a:sym typeface="Calibri"/>
              </a:defRPr>
            </a:lvl2pPr>
            <a:lvl3pPr marL="857250" indent="-76200" algn="l" rtl="0">
              <a:lnSpc>
                <a:spcPct val="90000"/>
              </a:lnSpc>
              <a:spcBef>
                <a:spcPts val="375"/>
              </a:spcBef>
              <a:buClr>
                <a:schemeClr val="dk1"/>
              </a:buClr>
              <a:buFont typeface="Arial"/>
              <a:buChar char="•"/>
              <a:defRPr sz="1500">
                <a:solidFill>
                  <a:schemeClr val="dk1"/>
                </a:solidFill>
                <a:latin typeface="Calibri"/>
                <a:ea typeface="Calibri"/>
                <a:cs typeface="Calibri"/>
                <a:sym typeface="Calibri"/>
              </a:defRPr>
            </a:lvl3pPr>
            <a:lvl4pPr marL="12001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4pPr>
            <a:lvl5pPr marL="15430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5pPr>
            <a:lvl6pPr marL="18859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6pPr>
            <a:lvl7pPr marL="22288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7pPr>
            <a:lvl8pPr marL="25717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8pPr>
            <a:lvl9pPr marL="2914650" indent="-85725" algn="l" rtl="0">
              <a:lnSpc>
                <a:spcPct val="90000"/>
              </a:lnSpc>
              <a:spcBef>
                <a:spcPts val="375"/>
              </a:spcBef>
              <a:buClr>
                <a:schemeClr val="dk1"/>
              </a:buClr>
              <a:buFont typeface="Arial"/>
              <a:buChar char="•"/>
              <a:defRPr sz="1350">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471487" y="9181396"/>
            <a:ext cx="1543049" cy="527402"/>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2271713" y="9181396"/>
            <a:ext cx="2314575" cy="527402"/>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4843462" y="9181396"/>
            <a:ext cx="1543049" cy="52740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900" b="0" i="0" u="none" strike="noStrike" cap="none" baseline="0">
                <a:solidFill>
                  <a:srgbClr val="888888"/>
                </a:solidFill>
                <a:latin typeface="Calibri"/>
                <a:ea typeface="Calibri"/>
                <a:cs typeface="Calibri"/>
                <a:sym typeface="Calibri"/>
              </a:rPr>
              <a:t>‹#›</a:t>
            </a:fld>
            <a:endParaRPr lang="en-GB" sz="9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71487" y="527404"/>
            <a:ext cx="5915025" cy="191470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dt" idx="10"/>
          </p:nvPr>
        </p:nvSpPr>
        <p:spPr>
          <a:xfrm>
            <a:off x="471487" y="9181396"/>
            <a:ext cx="1543049" cy="527402"/>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9181396"/>
            <a:ext cx="2314575" cy="527402"/>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2" y="9181396"/>
            <a:ext cx="1543049" cy="52740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900" b="0" i="0" u="none" strike="noStrike" cap="none" baseline="0">
                <a:solidFill>
                  <a:srgbClr val="888888"/>
                </a:solidFill>
                <a:latin typeface="Calibri"/>
                <a:ea typeface="Calibri"/>
                <a:cs typeface="Calibri"/>
                <a:sym typeface="Calibri"/>
              </a:rPr>
              <a:t>‹#›</a:t>
            </a:fld>
            <a:endParaRPr lang="en-GB" sz="9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dt" idx="10"/>
          </p:nvPr>
        </p:nvSpPr>
        <p:spPr>
          <a:xfrm>
            <a:off x="471487" y="9181396"/>
            <a:ext cx="1543049" cy="527402"/>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2271713" y="9181396"/>
            <a:ext cx="2314575" cy="527402"/>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4843462" y="9181396"/>
            <a:ext cx="1543049" cy="52740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900" b="0" i="0" u="none" strike="noStrike" cap="none" baseline="0">
                <a:solidFill>
                  <a:srgbClr val="888888"/>
                </a:solidFill>
                <a:latin typeface="Calibri"/>
                <a:ea typeface="Calibri"/>
                <a:cs typeface="Calibri"/>
                <a:sym typeface="Calibri"/>
              </a:rPr>
              <a:t>‹#›</a:t>
            </a:fld>
            <a:endParaRPr lang="en-GB" sz="9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72381" y="660400"/>
            <a:ext cx="2211884" cy="2311400"/>
          </a:xfrm>
          <a:prstGeom prst="rect">
            <a:avLst/>
          </a:prstGeom>
          <a:noFill/>
          <a:ln>
            <a:noFill/>
          </a:ln>
        </p:spPr>
        <p:txBody>
          <a:bodyPr lIns="91425" tIns="91425" rIns="91425" bIns="91425" anchor="b" anchorCtr="0"/>
          <a:lstStyle>
            <a:lvl1pPr rtl="0">
              <a:spcBef>
                <a:spcPts val="0"/>
              </a:spcBef>
              <a:defRPr sz="24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2915542" y="1426283"/>
            <a:ext cx="3471863" cy="7039680"/>
          </a:xfrm>
          <a:prstGeom prst="rect">
            <a:avLst/>
          </a:prstGeom>
          <a:noFill/>
          <a:ln>
            <a:noFill/>
          </a:ln>
        </p:spPr>
        <p:txBody>
          <a:bodyPr lIns="91425" tIns="91425" rIns="91425" bIns="91425" anchor="t" anchorCtr="0"/>
          <a:lstStyle>
            <a:lvl1pPr rtl="0">
              <a:spcBef>
                <a:spcPts val="0"/>
              </a:spcBef>
              <a:defRPr sz="2400"/>
            </a:lvl1pPr>
            <a:lvl2pPr rtl="0">
              <a:spcBef>
                <a:spcPts val="0"/>
              </a:spcBef>
              <a:defRPr sz="2100"/>
            </a:lvl2pPr>
            <a:lvl3pPr rtl="0">
              <a:spcBef>
                <a:spcPts val="0"/>
              </a:spcBef>
              <a:defRPr sz="1800"/>
            </a:lvl3pPr>
            <a:lvl4pPr rtl="0">
              <a:spcBef>
                <a:spcPts val="0"/>
              </a:spcBef>
              <a:defRPr sz="1500"/>
            </a:lvl4pPr>
            <a:lvl5pPr rtl="0">
              <a:spcBef>
                <a:spcPts val="0"/>
              </a:spcBef>
              <a:defRPr sz="1500"/>
            </a:lvl5pPr>
            <a:lvl6pPr rtl="0">
              <a:spcBef>
                <a:spcPts val="0"/>
              </a:spcBef>
              <a:defRPr sz="1500"/>
            </a:lvl6pPr>
            <a:lvl7pPr rtl="0">
              <a:spcBef>
                <a:spcPts val="0"/>
              </a:spcBef>
              <a:defRPr sz="1500"/>
            </a:lvl7pPr>
            <a:lvl8pPr rtl="0">
              <a:spcBef>
                <a:spcPts val="0"/>
              </a:spcBef>
              <a:defRPr sz="1500"/>
            </a:lvl8pPr>
            <a:lvl9pPr rtl="0">
              <a:spcBef>
                <a:spcPts val="0"/>
              </a:spcBef>
              <a:defRPr sz="1500"/>
            </a:lvl9pPr>
          </a:lstStyle>
          <a:p>
            <a:endParaRPr/>
          </a:p>
        </p:txBody>
      </p:sp>
      <p:sp>
        <p:nvSpPr>
          <p:cNvPr id="56" name="Shape 56"/>
          <p:cNvSpPr txBox="1">
            <a:spLocks noGrp="1"/>
          </p:cNvSpPr>
          <p:nvPr>
            <p:ph type="body" idx="2"/>
          </p:nvPr>
        </p:nvSpPr>
        <p:spPr>
          <a:xfrm>
            <a:off x="472381" y="2971800"/>
            <a:ext cx="2211884" cy="5505627"/>
          </a:xfrm>
          <a:prstGeom prst="rect">
            <a:avLst/>
          </a:prstGeom>
          <a:noFill/>
          <a:ln>
            <a:noFill/>
          </a:ln>
        </p:spPr>
        <p:txBody>
          <a:bodyPr lIns="91425" tIns="91425" rIns="91425" bIns="91425" anchor="t" anchorCtr="0"/>
          <a:lstStyle>
            <a:lvl1pPr marL="0" indent="0" rtl="0">
              <a:spcBef>
                <a:spcPts val="0"/>
              </a:spcBef>
              <a:buFont typeface="Calibri"/>
              <a:buNone/>
              <a:defRPr sz="1200"/>
            </a:lvl1pPr>
            <a:lvl2pPr marL="342900" indent="0" rtl="0">
              <a:spcBef>
                <a:spcPts val="0"/>
              </a:spcBef>
              <a:buFont typeface="Calibri"/>
              <a:buNone/>
              <a:defRPr sz="1050"/>
            </a:lvl2pPr>
            <a:lvl3pPr marL="685800" indent="0" rtl="0">
              <a:spcBef>
                <a:spcPts val="0"/>
              </a:spcBef>
              <a:buFont typeface="Calibri"/>
              <a:buNone/>
              <a:defRPr sz="900"/>
            </a:lvl3pPr>
            <a:lvl4pPr marL="1028700" indent="0" rtl="0">
              <a:spcBef>
                <a:spcPts val="0"/>
              </a:spcBef>
              <a:buFont typeface="Calibri"/>
              <a:buNone/>
              <a:defRPr sz="750"/>
            </a:lvl4pPr>
            <a:lvl5pPr marL="1371600" indent="0" rtl="0">
              <a:spcBef>
                <a:spcPts val="0"/>
              </a:spcBef>
              <a:buFont typeface="Calibri"/>
              <a:buNone/>
              <a:defRPr sz="750"/>
            </a:lvl5pPr>
            <a:lvl6pPr marL="1714500" indent="0" rtl="0">
              <a:spcBef>
                <a:spcPts val="0"/>
              </a:spcBef>
              <a:buFont typeface="Calibri"/>
              <a:buNone/>
              <a:defRPr sz="750"/>
            </a:lvl6pPr>
            <a:lvl7pPr marL="2057400" indent="0" rtl="0">
              <a:spcBef>
                <a:spcPts val="0"/>
              </a:spcBef>
              <a:buFont typeface="Calibri"/>
              <a:buNone/>
              <a:defRPr sz="750"/>
            </a:lvl7pPr>
            <a:lvl8pPr marL="2400300" indent="0" rtl="0">
              <a:spcBef>
                <a:spcPts val="0"/>
              </a:spcBef>
              <a:buFont typeface="Calibri"/>
              <a:buNone/>
              <a:defRPr sz="750"/>
            </a:lvl8pPr>
            <a:lvl9pPr marL="2743200" indent="0" rtl="0">
              <a:spcBef>
                <a:spcPts val="0"/>
              </a:spcBef>
              <a:buFont typeface="Calibri"/>
              <a:buNone/>
              <a:defRPr sz="750"/>
            </a:lvl9pPr>
          </a:lstStyle>
          <a:p>
            <a:endParaRPr/>
          </a:p>
        </p:txBody>
      </p:sp>
      <p:sp>
        <p:nvSpPr>
          <p:cNvPr id="57" name="Shape 57"/>
          <p:cNvSpPr txBox="1">
            <a:spLocks noGrp="1"/>
          </p:cNvSpPr>
          <p:nvPr>
            <p:ph type="dt" idx="10"/>
          </p:nvPr>
        </p:nvSpPr>
        <p:spPr>
          <a:xfrm>
            <a:off x="471487" y="9181396"/>
            <a:ext cx="1543049" cy="527402"/>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2271713" y="9181396"/>
            <a:ext cx="2314575" cy="527402"/>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4843462" y="9181396"/>
            <a:ext cx="1543049" cy="52740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900" b="0" i="0" u="none" strike="noStrike" cap="none" baseline="0">
                <a:solidFill>
                  <a:srgbClr val="888888"/>
                </a:solidFill>
                <a:latin typeface="Calibri"/>
                <a:ea typeface="Calibri"/>
                <a:cs typeface="Calibri"/>
                <a:sym typeface="Calibri"/>
              </a:rPr>
              <a:t>‹#›</a:t>
            </a:fld>
            <a:endParaRPr lang="en-GB" sz="9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72381" y="660400"/>
            <a:ext cx="2211884" cy="2311400"/>
          </a:xfrm>
          <a:prstGeom prst="rect">
            <a:avLst/>
          </a:prstGeom>
          <a:noFill/>
          <a:ln>
            <a:noFill/>
          </a:ln>
        </p:spPr>
        <p:txBody>
          <a:bodyPr lIns="91425" tIns="91425" rIns="91425" bIns="91425" anchor="b" anchorCtr="0"/>
          <a:lstStyle>
            <a:lvl1pPr rtl="0">
              <a:spcBef>
                <a:spcPts val="0"/>
              </a:spcBef>
              <a:defRPr sz="24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a:spLocks noGrp="1"/>
          </p:cNvSpPr>
          <p:nvPr>
            <p:ph type="pic" idx="2"/>
          </p:nvPr>
        </p:nvSpPr>
        <p:spPr>
          <a:xfrm>
            <a:off x="2915542" y="1426283"/>
            <a:ext cx="3471863" cy="7039680"/>
          </a:xfrm>
          <a:prstGeom prst="rect">
            <a:avLst/>
          </a:prstGeom>
          <a:noFill/>
          <a:ln>
            <a:noFill/>
          </a:ln>
        </p:spPr>
        <p:txBody>
          <a:bodyPr lIns="91425" tIns="91425" rIns="91425" bIns="91425" anchor="t" anchorCtr="0"/>
          <a:lstStyle>
            <a:lvl1pPr marL="0" marR="0" indent="0" algn="l" rtl="0">
              <a:spcBef>
                <a:spcPts val="0"/>
              </a:spcBef>
              <a:buClr>
                <a:srgbClr val="888888"/>
              </a:buClr>
              <a:buFont typeface="Calibri"/>
              <a:buNone/>
              <a:defRPr sz="2400" b="0" i="0" u="none" strike="noStrike" cap="none" baseline="0">
                <a:solidFill>
                  <a:srgbClr val="888888"/>
                </a:solidFill>
                <a:latin typeface="Calibri"/>
                <a:ea typeface="Calibri"/>
                <a:cs typeface="Calibri"/>
                <a:sym typeface="Calibri"/>
              </a:defRPr>
            </a:lvl1pPr>
            <a:lvl2pPr marL="342900" marR="0" indent="0" algn="l" rtl="0">
              <a:spcBef>
                <a:spcPts val="0"/>
              </a:spcBef>
              <a:buClr>
                <a:schemeClr val="dk1"/>
              </a:buClr>
              <a:buFont typeface="Calibri"/>
              <a:buNone/>
              <a:defRPr sz="2100" b="0" i="0" u="none" strike="noStrike" cap="none" baseline="0">
                <a:solidFill>
                  <a:schemeClr val="dk1"/>
                </a:solidFill>
                <a:latin typeface="Calibri"/>
                <a:ea typeface="Calibri"/>
                <a:cs typeface="Calibri"/>
                <a:sym typeface="Calibri"/>
              </a:defRPr>
            </a:lvl2pPr>
            <a:lvl3pPr marL="685800" marR="0" indent="0" algn="l" rtl="0">
              <a:spcBef>
                <a:spcPts val="0"/>
              </a:spcBef>
              <a:buClr>
                <a:schemeClr val="dk1"/>
              </a:buClr>
              <a:buFont typeface="Calibri"/>
              <a:buNone/>
              <a:defRPr sz="1800" b="0" i="0" u="none" strike="noStrike" cap="none" baseline="0">
                <a:solidFill>
                  <a:schemeClr val="dk1"/>
                </a:solidFill>
                <a:latin typeface="Calibri"/>
                <a:ea typeface="Calibri"/>
                <a:cs typeface="Calibri"/>
                <a:sym typeface="Calibri"/>
              </a:defRPr>
            </a:lvl3pPr>
            <a:lvl4pPr marL="10287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4pPr>
            <a:lvl5pPr marL="13716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5pPr>
            <a:lvl6pPr marL="17145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6pPr>
            <a:lvl7pPr marL="20574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7pPr>
            <a:lvl8pPr marL="24003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8pPr>
            <a:lvl9pPr marL="27432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1"/>
          </p:nvPr>
        </p:nvSpPr>
        <p:spPr>
          <a:xfrm>
            <a:off x="472381" y="2971800"/>
            <a:ext cx="2211884" cy="5505627"/>
          </a:xfrm>
          <a:prstGeom prst="rect">
            <a:avLst/>
          </a:prstGeom>
          <a:noFill/>
          <a:ln>
            <a:noFill/>
          </a:ln>
        </p:spPr>
        <p:txBody>
          <a:bodyPr lIns="91425" tIns="91425" rIns="91425" bIns="91425" anchor="t" anchorCtr="0"/>
          <a:lstStyle>
            <a:lvl1pPr marL="0" indent="0" rtl="0">
              <a:spcBef>
                <a:spcPts val="0"/>
              </a:spcBef>
              <a:buFont typeface="Calibri"/>
              <a:buNone/>
              <a:defRPr sz="1200"/>
            </a:lvl1pPr>
            <a:lvl2pPr marL="342900" indent="0" rtl="0">
              <a:spcBef>
                <a:spcPts val="0"/>
              </a:spcBef>
              <a:buFont typeface="Calibri"/>
              <a:buNone/>
              <a:defRPr sz="1050"/>
            </a:lvl2pPr>
            <a:lvl3pPr marL="685800" indent="0" rtl="0">
              <a:spcBef>
                <a:spcPts val="0"/>
              </a:spcBef>
              <a:buFont typeface="Calibri"/>
              <a:buNone/>
              <a:defRPr sz="900"/>
            </a:lvl3pPr>
            <a:lvl4pPr marL="1028700" indent="0" rtl="0">
              <a:spcBef>
                <a:spcPts val="0"/>
              </a:spcBef>
              <a:buFont typeface="Calibri"/>
              <a:buNone/>
              <a:defRPr sz="750"/>
            </a:lvl4pPr>
            <a:lvl5pPr marL="1371600" indent="0" rtl="0">
              <a:spcBef>
                <a:spcPts val="0"/>
              </a:spcBef>
              <a:buFont typeface="Calibri"/>
              <a:buNone/>
              <a:defRPr sz="750"/>
            </a:lvl5pPr>
            <a:lvl6pPr marL="1714500" indent="0" rtl="0">
              <a:spcBef>
                <a:spcPts val="0"/>
              </a:spcBef>
              <a:buFont typeface="Calibri"/>
              <a:buNone/>
              <a:defRPr sz="750"/>
            </a:lvl6pPr>
            <a:lvl7pPr marL="2057400" indent="0" rtl="0">
              <a:spcBef>
                <a:spcPts val="0"/>
              </a:spcBef>
              <a:buFont typeface="Calibri"/>
              <a:buNone/>
              <a:defRPr sz="750"/>
            </a:lvl7pPr>
            <a:lvl8pPr marL="2400300" indent="0" rtl="0">
              <a:spcBef>
                <a:spcPts val="0"/>
              </a:spcBef>
              <a:buFont typeface="Calibri"/>
              <a:buNone/>
              <a:defRPr sz="750"/>
            </a:lvl8pPr>
            <a:lvl9pPr marL="2743200" indent="0" rtl="0">
              <a:spcBef>
                <a:spcPts val="0"/>
              </a:spcBef>
              <a:buFont typeface="Calibri"/>
              <a:buNone/>
              <a:defRPr sz="750"/>
            </a:lvl9pPr>
          </a:lstStyle>
          <a:p>
            <a:endParaRPr/>
          </a:p>
        </p:txBody>
      </p:sp>
      <p:sp>
        <p:nvSpPr>
          <p:cNvPr id="64" name="Shape 64"/>
          <p:cNvSpPr txBox="1">
            <a:spLocks noGrp="1"/>
          </p:cNvSpPr>
          <p:nvPr>
            <p:ph type="dt" idx="10"/>
          </p:nvPr>
        </p:nvSpPr>
        <p:spPr>
          <a:xfrm>
            <a:off x="471487" y="9181396"/>
            <a:ext cx="1543049" cy="527402"/>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2271713" y="9181396"/>
            <a:ext cx="2314575" cy="527402"/>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4843462" y="9181396"/>
            <a:ext cx="1543049" cy="52740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900" b="0" i="0" u="none" strike="noStrike" cap="none" baseline="0">
                <a:solidFill>
                  <a:srgbClr val="888888"/>
                </a:solidFill>
                <a:latin typeface="Calibri"/>
                <a:ea typeface="Calibri"/>
                <a:cs typeface="Calibri"/>
                <a:sym typeface="Calibri"/>
              </a:rPr>
              <a:t>‹#›</a:t>
            </a:fld>
            <a:endParaRPr lang="en-GB" sz="9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71487" y="527404"/>
            <a:ext cx="5915025" cy="191470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Calibri"/>
              <a:buNone/>
              <a:defRPr sz="33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body" idx="1"/>
          </p:nvPr>
        </p:nvSpPr>
        <p:spPr>
          <a:xfrm>
            <a:off x="471487" y="2637014"/>
            <a:ext cx="5915025" cy="6285266"/>
          </a:xfrm>
          <a:prstGeom prst="rect">
            <a:avLst/>
          </a:prstGeom>
          <a:noFill/>
          <a:ln>
            <a:noFill/>
          </a:ln>
        </p:spPr>
        <p:txBody>
          <a:bodyPr lIns="91425" tIns="91425" rIns="91425" bIns="91425" anchor="t" anchorCtr="0"/>
          <a:lstStyle>
            <a:lvl1pPr marL="171450" marR="0" indent="-38100" algn="l" rtl="0">
              <a:lnSpc>
                <a:spcPct val="90000"/>
              </a:lnSpc>
              <a:spcBef>
                <a:spcPts val="750"/>
              </a:spcBef>
              <a:buClr>
                <a:schemeClr val="dk1"/>
              </a:buClr>
              <a:buFont typeface="Arial"/>
              <a:buChar char="•"/>
              <a:defRPr sz="2100" b="0" i="0" u="none" strike="noStrike" cap="none" baseline="0">
                <a:solidFill>
                  <a:schemeClr val="dk1"/>
                </a:solidFill>
                <a:latin typeface="Calibri"/>
                <a:ea typeface="Calibri"/>
                <a:cs typeface="Calibri"/>
                <a:sym typeface="Calibri"/>
              </a:defRPr>
            </a:lvl1pPr>
            <a:lvl2pPr marL="514350" marR="0" indent="-57150" algn="l" rtl="0">
              <a:lnSpc>
                <a:spcPct val="90000"/>
              </a:lnSpc>
              <a:spcBef>
                <a:spcPts val="375"/>
              </a:spcBef>
              <a:buClr>
                <a:schemeClr val="dk1"/>
              </a:buClr>
              <a:buFont typeface="Arial"/>
              <a:buChar char="•"/>
              <a:defRPr sz="1800" b="0" i="0" u="none" strike="noStrike" cap="none" baseline="0">
                <a:solidFill>
                  <a:schemeClr val="dk1"/>
                </a:solidFill>
                <a:latin typeface="Calibri"/>
                <a:ea typeface="Calibri"/>
                <a:cs typeface="Calibri"/>
                <a:sym typeface="Calibri"/>
              </a:defRPr>
            </a:lvl2pPr>
            <a:lvl3pPr marL="857250" marR="0" indent="-76200" algn="l" rtl="0">
              <a:lnSpc>
                <a:spcPct val="90000"/>
              </a:lnSpc>
              <a:spcBef>
                <a:spcPts val="375"/>
              </a:spcBef>
              <a:buClr>
                <a:schemeClr val="dk1"/>
              </a:buClr>
              <a:buFont typeface="Arial"/>
              <a:buChar char="•"/>
              <a:defRPr sz="1500" b="0" i="0" u="none" strike="noStrike" cap="none" baseline="0">
                <a:solidFill>
                  <a:schemeClr val="dk1"/>
                </a:solidFill>
                <a:latin typeface="Calibri"/>
                <a:ea typeface="Calibri"/>
                <a:cs typeface="Calibri"/>
                <a:sym typeface="Calibri"/>
              </a:defRPr>
            </a:lvl3pPr>
            <a:lvl4pPr marL="1200150" marR="0" indent="-85725" algn="l" rtl="0">
              <a:lnSpc>
                <a:spcPct val="90000"/>
              </a:lnSpc>
              <a:spcBef>
                <a:spcPts val="375"/>
              </a:spcBef>
              <a:buClr>
                <a:schemeClr val="dk1"/>
              </a:buClr>
              <a:buFont typeface="Arial"/>
              <a:buChar char="•"/>
              <a:defRPr sz="1350" b="0" i="0" u="none" strike="noStrike" cap="none" baseline="0">
                <a:solidFill>
                  <a:schemeClr val="dk1"/>
                </a:solidFill>
                <a:latin typeface="Calibri"/>
                <a:ea typeface="Calibri"/>
                <a:cs typeface="Calibri"/>
                <a:sym typeface="Calibri"/>
              </a:defRPr>
            </a:lvl4pPr>
            <a:lvl5pPr marL="1543050" marR="0" indent="-85725" algn="l" rtl="0">
              <a:lnSpc>
                <a:spcPct val="90000"/>
              </a:lnSpc>
              <a:spcBef>
                <a:spcPts val="375"/>
              </a:spcBef>
              <a:buClr>
                <a:schemeClr val="dk1"/>
              </a:buClr>
              <a:buFont typeface="Arial"/>
              <a:buChar char="•"/>
              <a:defRPr sz="1350" b="0" i="0" u="none" strike="noStrike" cap="none" baseline="0">
                <a:solidFill>
                  <a:schemeClr val="dk1"/>
                </a:solidFill>
                <a:latin typeface="Calibri"/>
                <a:ea typeface="Calibri"/>
                <a:cs typeface="Calibri"/>
                <a:sym typeface="Calibri"/>
              </a:defRPr>
            </a:lvl5pPr>
            <a:lvl6pPr marL="1885950" marR="0" indent="-85725" algn="l" rtl="0">
              <a:lnSpc>
                <a:spcPct val="90000"/>
              </a:lnSpc>
              <a:spcBef>
                <a:spcPts val="375"/>
              </a:spcBef>
              <a:buClr>
                <a:schemeClr val="dk1"/>
              </a:buClr>
              <a:buFont typeface="Arial"/>
              <a:buChar char="•"/>
              <a:defRPr sz="1350" b="0" i="0" u="none" strike="noStrike" cap="none" baseline="0">
                <a:solidFill>
                  <a:schemeClr val="dk1"/>
                </a:solidFill>
                <a:latin typeface="Calibri"/>
                <a:ea typeface="Calibri"/>
                <a:cs typeface="Calibri"/>
                <a:sym typeface="Calibri"/>
              </a:defRPr>
            </a:lvl6pPr>
            <a:lvl7pPr marL="2228850" marR="0" indent="-85725" algn="l" rtl="0">
              <a:lnSpc>
                <a:spcPct val="90000"/>
              </a:lnSpc>
              <a:spcBef>
                <a:spcPts val="375"/>
              </a:spcBef>
              <a:buClr>
                <a:schemeClr val="dk1"/>
              </a:buClr>
              <a:buFont typeface="Arial"/>
              <a:buChar char="•"/>
              <a:defRPr sz="1350" b="0" i="0" u="none" strike="noStrike" cap="none" baseline="0">
                <a:solidFill>
                  <a:schemeClr val="dk1"/>
                </a:solidFill>
                <a:latin typeface="Calibri"/>
                <a:ea typeface="Calibri"/>
                <a:cs typeface="Calibri"/>
                <a:sym typeface="Calibri"/>
              </a:defRPr>
            </a:lvl7pPr>
            <a:lvl8pPr marL="2571750" marR="0" indent="-85725" algn="l" rtl="0">
              <a:lnSpc>
                <a:spcPct val="90000"/>
              </a:lnSpc>
              <a:spcBef>
                <a:spcPts val="375"/>
              </a:spcBef>
              <a:buClr>
                <a:schemeClr val="dk1"/>
              </a:buClr>
              <a:buFont typeface="Arial"/>
              <a:buChar char="•"/>
              <a:defRPr sz="1350" b="0" i="0" u="none" strike="noStrike" cap="none" baseline="0">
                <a:solidFill>
                  <a:schemeClr val="dk1"/>
                </a:solidFill>
                <a:latin typeface="Calibri"/>
                <a:ea typeface="Calibri"/>
                <a:cs typeface="Calibri"/>
                <a:sym typeface="Calibri"/>
              </a:defRPr>
            </a:lvl8pPr>
            <a:lvl9pPr marL="2914650" marR="0" indent="-85725" algn="l" rtl="0">
              <a:lnSpc>
                <a:spcPct val="90000"/>
              </a:lnSpc>
              <a:spcBef>
                <a:spcPts val="375"/>
              </a:spcBef>
              <a:buClr>
                <a:schemeClr val="dk1"/>
              </a:buClr>
              <a:buFont typeface="Arial"/>
              <a:buChar char="•"/>
              <a:defRPr sz="135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dt" idx="10"/>
          </p:nvPr>
        </p:nvSpPr>
        <p:spPr>
          <a:xfrm>
            <a:off x="471487" y="9181396"/>
            <a:ext cx="1543049" cy="527402"/>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 name="Shape 8"/>
          <p:cNvSpPr txBox="1">
            <a:spLocks noGrp="1"/>
          </p:cNvSpPr>
          <p:nvPr>
            <p:ph type="ftr" idx="11"/>
          </p:nvPr>
        </p:nvSpPr>
        <p:spPr>
          <a:xfrm>
            <a:off x="2271713" y="9181396"/>
            <a:ext cx="2314575" cy="527402"/>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9" name="Shape 9"/>
          <p:cNvSpPr txBox="1">
            <a:spLocks noGrp="1"/>
          </p:cNvSpPr>
          <p:nvPr>
            <p:ph type="sldNum" idx="12"/>
          </p:nvPr>
        </p:nvSpPr>
        <p:spPr>
          <a:xfrm>
            <a:off x="4843462" y="9181396"/>
            <a:ext cx="1543049" cy="52740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900" b="0" i="0" u="none" strike="noStrike" cap="none" baseline="0">
                <a:solidFill>
                  <a:srgbClr val="888888"/>
                </a:solidFill>
                <a:latin typeface="Calibri"/>
                <a:ea typeface="Calibri"/>
                <a:cs typeface="Calibri"/>
                <a:sym typeface="Calibri"/>
              </a:rPr>
              <a:t>‹#›</a:t>
            </a:fld>
            <a:endParaRPr lang="en-GB" sz="900" b="0" i="0" u="none" strike="noStrike" cap="none" baseline="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comments" Target="../comments/comment1.xml"/><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9"/>
        <p:cNvGrpSpPr/>
        <p:nvPr/>
      </p:nvGrpSpPr>
      <p:grpSpPr>
        <a:xfrm>
          <a:off x="0" y="0"/>
          <a:ext cx="0" cy="0"/>
          <a:chOff x="0" y="0"/>
          <a:chExt cx="0" cy="0"/>
        </a:xfrm>
      </p:grpSpPr>
      <p:pic>
        <p:nvPicPr>
          <p:cNvPr id="80" name="Shape 80"/>
          <p:cNvPicPr preferRelativeResize="0"/>
          <p:nvPr/>
        </p:nvPicPr>
        <p:blipFill rotWithShape="1">
          <a:blip r:embed="rId3">
            <a:alphaModFix/>
          </a:blip>
          <a:srcRect/>
          <a:stretch/>
        </p:blipFill>
        <p:spPr>
          <a:xfrm rot="376107">
            <a:off x="3835230" y="5309156"/>
            <a:ext cx="2566242" cy="2224578"/>
          </a:xfrm>
          <a:prstGeom prst="rect">
            <a:avLst/>
          </a:prstGeom>
          <a:noFill/>
          <a:ln>
            <a:noFill/>
          </a:ln>
        </p:spPr>
      </p:pic>
      <p:pic>
        <p:nvPicPr>
          <p:cNvPr id="81" name="Shape 81"/>
          <p:cNvPicPr preferRelativeResize="0"/>
          <p:nvPr/>
        </p:nvPicPr>
        <p:blipFill rotWithShape="1">
          <a:blip r:embed="rId4">
            <a:alphaModFix/>
          </a:blip>
          <a:srcRect/>
          <a:stretch/>
        </p:blipFill>
        <p:spPr>
          <a:xfrm rot="-581212">
            <a:off x="670638" y="5335439"/>
            <a:ext cx="2469251" cy="2171936"/>
          </a:xfrm>
          <a:prstGeom prst="rect">
            <a:avLst/>
          </a:prstGeom>
          <a:noFill/>
          <a:ln>
            <a:noFill/>
          </a:ln>
        </p:spPr>
      </p:pic>
      <p:sp>
        <p:nvSpPr>
          <p:cNvPr id="82" name="Shape 82"/>
          <p:cNvSpPr txBox="1"/>
          <p:nvPr/>
        </p:nvSpPr>
        <p:spPr>
          <a:xfrm>
            <a:off x="119920" y="14991"/>
            <a:ext cx="3717562" cy="230832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GB" sz="7200" b="0" i="0" u="none" strike="noStrike" cap="none" baseline="0">
                <a:solidFill>
                  <a:srgbClr val="FDB969"/>
                </a:solidFill>
                <a:latin typeface="Teko"/>
                <a:ea typeface="Teko"/>
                <a:cs typeface="Teko"/>
                <a:sym typeface="Teko"/>
              </a:rPr>
              <a:t>Identity Box Competition</a:t>
            </a:r>
          </a:p>
        </p:txBody>
      </p:sp>
      <p:sp>
        <p:nvSpPr>
          <p:cNvPr id="83" name="Shape 83"/>
          <p:cNvSpPr txBox="1"/>
          <p:nvPr/>
        </p:nvSpPr>
        <p:spPr>
          <a:xfrm>
            <a:off x="168271" y="7795039"/>
            <a:ext cx="2469996" cy="738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400" b="1" i="0" u="none" strike="noStrike" cap="none" baseline="0">
                <a:solidFill>
                  <a:srgbClr val="FDB969"/>
                </a:solidFill>
                <a:latin typeface="Calibri"/>
                <a:ea typeface="Calibri"/>
                <a:cs typeface="Calibri"/>
                <a:sym typeface="Calibri"/>
              </a:rPr>
              <a:t>Rules for the competition:</a:t>
            </a:r>
          </a:p>
          <a:p>
            <a:pPr marL="342900" marR="0" lvl="0" indent="-342900" algn="l" rtl="0">
              <a:spcBef>
                <a:spcPts val="0"/>
              </a:spcBef>
              <a:buClr>
                <a:schemeClr val="lt1"/>
              </a:buClr>
              <a:buSzPct val="100000"/>
              <a:buFont typeface="Calibri"/>
              <a:buAutoNum type="arabicPeriod"/>
            </a:pPr>
            <a:r>
              <a:rPr lang="en-GB" sz="1400" b="1" i="0" u="none" strike="noStrike" cap="none" baseline="0">
                <a:solidFill>
                  <a:schemeClr val="lt1"/>
                </a:solidFill>
                <a:latin typeface="Calibri"/>
                <a:ea typeface="Calibri"/>
                <a:cs typeface="Calibri"/>
                <a:sym typeface="Calibri"/>
              </a:rPr>
              <a:t>It must include a drawing.</a:t>
            </a:r>
          </a:p>
          <a:p>
            <a:pPr marL="342900" marR="0" lvl="0" indent="-342900" algn="l" rtl="0">
              <a:spcBef>
                <a:spcPts val="0"/>
              </a:spcBef>
              <a:buClr>
                <a:schemeClr val="lt1"/>
              </a:buClr>
              <a:buSzPct val="100000"/>
              <a:buFont typeface="Calibri"/>
              <a:buAutoNum type="arabicPeriod"/>
            </a:pPr>
            <a:r>
              <a:rPr lang="en-GB" sz="1400" b="1" i="0" u="none" strike="noStrike" cap="none" baseline="0">
                <a:solidFill>
                  <a:schemeClr val="lt1"/>
                </a:solidFill>
                <a:latin typeface="Calibri"/>
                <a:ea typeface="Calibri"/>
                <a:cs typeface="Calibri"/>
                <a:sym typeface="Calibri"/>
              </a:rPr>
              <a:t>It must be colourful.</a:t>
            </a:r>
          </a:p>
        </p:txBody>
      </p:sp>
      <p:sp>
        <p:nvSpPr>
          <p:cNvPr id="84" name="Shape 84"/>
          <p:cNvSpPr txBox="1"/>
          <p:nvPr/>
        </p:nvSpPr>
        <p:spPr>
          <a:xfrm>
            <a:off x="3942414" y="104935"/>
            <a:ext cx="2758189" cy="224676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400" b="1" i="0" u="none" strike="noStrike" cap="none" baseline="0">
                <a:solidFill>
                  <a:schemeClr val="lt1"/>
                </a:solidFill>
                <a:latin typeface="Calibri"/>
                <a:ea typeface="Calibri"/>
                <a:cs typeface="Calibri"/>
                <a:sym typeface="Calibri"/>
              </a:rPr>
              <a:t>An “identity box” is a box filled with things that represent you. It can include anything as long as they are things that are personal to you. It could be drawings, images of things that you like, photographs or objects. The box can be made from any material as long as it is strong. Examples are shown below:</a:t>
            </a:r>
          </a:p>
        </p:txBody>
      </p:sp>
      <p:pic>
        <p:nvPicPr>
          <p:cNvPr id="85" name="Shape 85"/>
          <p:cNvPicPr preferRelativeResize="0"/>
          <p:nvPr/>
        </p:nvPicPr>
        <p:blipFill rotWithShape="1">
          <a:blip r:embed="rId5">
            <a:alphaModFix/>
          </a:blip>
          <a:srcRect/>
          <a:stretch/>
        </p:blipFill>
        <p:spPr>
          <a:xfrm>
            <a:off x="4124325" y="8578125"/>
            <a:ext cx="2733675" cy="1327873"/>
          </a:xfrm>
          <a:prstGeom prst="rect">
            <a:avLst/>
          </a:prstGeom>
          <a:noFill/>
          <a:ln>
            <a:noFill/>
          </a:ln>
        </p:spPr>
      </p:pic>
      <p:pic>
        <p:nvPicPr>
          <p:cNvPr id="86" name="Shape 86"/>
          <p:cNvPicPr preferRelativeResize="0"/>
          <p:nvPr/>
        </p:nvPicPr>
        <p:blipFill rotWithShape="1">
          <a:blip r:embed="rId6">
            <a:alphaModFix/>
          </a:blip>
          <a:srcRect/>
          <a:stretch/>
        </p:blipFill>
        <p:spPr>
          <a:xfrm rot="703942">
            <a:off x="3396691" y="2464438"/>
            <a:ext cx="3241380" cy="1745036"/>
          </a:xfrm>
          <a:prstGeom prst="rect">
            <a:avLst/>
          </a:prstGeom>
          <a:noFill/>
          <a:ln>
            <a:noFill/>
          </a:ln>
        </p:spPr>
      </p:pic>
      <p:sp>
        <p:nvSpPr>
          <p:cNvPr id="87" name="Shape 87"/>
          <p:cNvSpPr/>
          <p:nvPr/>
        </p:nvSpPr>
        <p:spPr>
          <a:xfrm>
            <a:off x="269824" y="8629125"/>
            <a:ext cx="3717599" cy="10526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GB" sz="2400" b="1" i="0" u="none" strike="noStrike" cap="none" baseline="0">
                <a:solidFill>
                  <a:schemeClr val="lt1"/>
                </a:solidFill>
                <a:latin typeface="Calibri"/>
                <a:ea typeface="Calibri"/>
                <a:cs typeface="Calibri"/>
                <a:sym typeface="Calibri"/>
              </a:rPr>
              <a:t>Definition of “Identity”:</a:t>
            </a:r>
          </a:p>
          <a:p>
            <a:pPr marL="0" marR="0" lvl="0" indent="0" algn="ctr" rtl="0">
              <a:spcBef>
                <a:spcPts val="0"/>
              </a:spcBef>
              <a:buSzPct val="25000"/>
              <a:buNone/>
            </a:pPr>
            <a:r>
              <a:rPr lang="en-GB" sz="2000" b="1" i="1" u="none" strike="noStrike" cap="none" baseline="0">
                <a:solidFill>
                  <a:srgbClr val="FDB969"/>
                </a:solidFill>
                <a:latin typeface="Calibri"/>
                <a:ea typeface="Calibri"/>
                <a:cs typeface="Calibri"/>
                <a:sym typeface="Calibri"/>
              </a:rPr>
              <a:t>The characteristics determining who or what a person is.</a:t>
            </a:r>
          </a:p>
        </p:txBody>
      </p:sp>
      <p:pic>
        <p:nvPicPr>
          <p:cNvPr id="88" name="Shape 88"/>
          <p:cNvPicPr preferRelativeResize="0"/>
          <p:nvPr/>
        </p:nvPicPr>
        <p:blipFill rotWithShape="1">
          <a:blip r:embed="rId7">
            <a:alphaModFix/>
          </a:blip>
          <a:srcRect/>
          <a:stretch/>
        </p:blipFill>
        <p:spPr>
          <a:xfrm rot="-414643">
            <a:off x="3407413" y="3862972"/>
            <a:ext cx="3219939" cy="1973510"/>
          </a:xfrm>
          <a:prstGeom prst="rect">
            <a:avLst/>
          </a:prstGeom>
          <a:noFill/>
          <a:ln>
            <a:noFill/>
          </a:ln>
        </p:spPr>
      </p:pic>
      <p:pic>
        <p:nvPicPr>
          <p:cNvPr id="89" name="Shape 89"/>
          <p:cNvPicPr preferRelativeResize="0"/>
          <p:nvPr/>
        </p:nvPicPr>
        <p:blipFill rotWithShape="1">
          <a:blip r:embed="rId8">
            <a:alphaModFix/>
          </a:blip>
          <a:srcRect/>
          <a:stretch/>
        </p:blipFill>
        <p:spPr>
          <a:xfrm rot="405247">
            <a:off x="312366" y="4016381"/>
            <a:ext cx="3039476" cy="1636641"/>
          </a:xfrm>
          <a:prstGeom prst="rect">
            <a:avLst/>
          </a:prstGeom>
          <a:noFill/>
          <a:ln>
            <a:noFill/>
          </a:ln>
        </p:spPr>
      </p:pic>
      <p:sp>
        <p:nvSpPr>
          <p:cNvPr id="90" name="Shape 90"/>
          <p:cNvSpPr txBox="1"/>
          <p:nvPr/>
        </p:nvSpPr>
        <p:spPr>
          <a:xfrm>
            <a:off x="2870824" y="7634602"/>
            <a:ext cx="3910799" cy="8990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400" b="1" i="0" u="none" strike="noStrike" cap="none" baseline="0">
                <a:solidFill>
                  <a:schemeClr val="lt1"/>
                </a:solidFill>
                <a:latin typeface="Calibri"/>
                <a:ea typeface="Calibri"/>
                <a:cs typeface="Calibri"/>
                <a:sym typeface="Calibri"/>
              </a:rPr>
              <a:t>The boxes will be Judged by Mr Lawlor and Mrs Wystawnoha </a:t>
            </a:r>
            <a:r>
              <a:rPr lang="en-GB" b="1">
                <a:solidFill>
                  <a:schemeClr val="lt1"/>
                </a:solidFill>
                <a:latin typeface="Calibri"/>
                <a:ea typeface="Calibri"/>
                <a:cs typeface="Calibri"/>
                <a:sym typeface="Calibri"/>
              </a:rPr>
              <a:t>from </a:t>
            </a:r>
            <a:r>
              <a:rPr lang="en-GB" sz="1400" b="1" i="0" u="none" strike="noStrike" cap="none" baseline="0">
                <a:solidFill>
                  <a:schemeClr val="lt1"/>
                </a:solidFill>
                <a:latin typeface="Calibri"/>
                <a:ea typeface="Calibri"/>
                <a:cs typeface="Calibri"/>
                <a:sym typeface="Calibri"/>
              </a:rPr>
              <a:t>Falinge Park High School and prizes will be rewarded fo</a:t>
            </a:r>
            <a:r>
              <a:rPr lang="en-GB" b="1">
                <a:solidFill>
                  <a:schemeClr val="lt1"/>
                </a:solidFill>
                <a:latin typeface="Calibri"/>
                <a:ea typeface="Calibri"/>
                <a:cs typeface="Calibri"/>
                <a:sym typeface="Calibri"/>
              </a:rPr>
              <a:t>r Creativity, Presentation and Care.</a:t>
            </a:r>
          </a:p>
        </p:txBody>
      </p:sp>
      <p:pic>
        <p:nvPicPr>
          <p:cNvPr id="91" name="Shape 91"/>
          <p:cNvPicPr preferRelativeResize="0"/>
          <p:nvPr/>
        </p:nvPicPr>
        <p:blipFill rotWithShape="1">
          <a:blip r:embed="rId9">
            <a:alphaModFix/>
          </a:blip>
          <a:srcRect/>
          <a:stretch/>
        </p:blipFill>
        <p:spPr>
          <a:xfrm rot="-646708">
            <a:off x="336927" y="2493974"/>
            <a:ext cx="3171451" cy="1804541"/>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Words>
  <Application>Microsoft Office PowerPoint</Application>
  <PresentationFormat>A4 Paper (210x297 mm)</PresentationFormat>
  <Paragraphs>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Teko</vt:lpstr>
      <vt:lpstr>Arial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Wystawnoha</dc:creator>
  <cp:lastModifiedBy>Helen Yeomans</cp:lastModifiedBy>
  <cp:revision>1</cp:revision>
  <dcterms:modified xsi:type="dcterms:W3CDTF">2016-05-04T13:26:19Z</dcterms:modified>
</cp:coreProperties>
</file>